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25/2/2024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25/2/2024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25/2/2024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25/2/2024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25/2/2024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25/2/2024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25/2/2024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/>
          </a:bodyPr>
          <a:lstStyle/>
          <a:p>
            <a:r>
              <a:rPr lang="el-GR" sz="4000" b="1" dirty="0" smtClean="0"/>
              <a:t>ΜΕΤΡΑ ΓΙΑ ΤΗΝ ΕΚΠΑΙΔΕΥΣΗ</a:t>
            </a:r>
            <a:endParaRPr lang="el-GR" sz="4000" b="1" dirty="0"/>
          </a:p>
        </p:txBody>
      </p:sp>
      <p:pic>
        <p:nvPicPr>
          <p:cNvPr id="11" name="10 - Θέση περιεχομένου" descr="egxeiridio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r="14148" b="12495"/>
          <a:stretch>
            <a:fillRect/>
          </a:stretch>
        </p:blipFill>
        <p:spPr>
          <a:xfrm>
            <a:off x="0" y="908720"/>
            <a:ext cx="2483768" cy="5040560"/>
          </a:xfrm>
        </p:spPr>
      </p:pic>
      <p:pic>
        <p:nvPicPr>
          <p:cNvPr id="12" name="11 - Θέση περιεχομένου" descr="ekpaideysi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4513" t="3125" r="5232"/>
          <a:stretch>
            <a:fillRect/>
          </a:stretch>
        </p:blipFill>
        <p:spPr>
          <a:xfrm>
            <a:off x="2627784" y="3789040"/>
            <a:ext cx="3240360" cy="2232248"/>
          </a:xfrm>
        </p:spPr>
      </p:pic>
      <p:pic>
        <p:nvPicPr>
          <p:cNvPr id="14" name="13 - Εικόνα" descr="KENTRIKO SXOLEI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311" y="1052736"/>
            <a:ext cx="3143689" cy="4953692"/>
          </a:xfrm>
          <a:prstGeom prst="rect">
            <a:avLst/>
          </a:prstGeom>
        </p:spPr>
      </p:pic>
      <p:pic>
        <p:nvPicPr>
          <p:cNvPr id="15" name="14 - Εικόνα" descr="ORFANOTROFIO (2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83768" y="1052736"/>
            <a:ext cx="3419872" cy="2376264"/>
          </a:xfrm>
          <a:prstGeom prst="rect">
            <a:avLst/>
          </a:prstGeom>
        </p:spPr>
      </p:pic>
      <p:sp>
        <p:nvSpPr>
          <p:cNvPr id="16" name="15 - TextBox"/>
          <p:cNvSpPr txBox="1"/>
          <p:nvPr/>
        </p:nvSpPr>
        <p:spPr>
          <a:xfrm>
            <a:off x="6372200" y="638132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ΚΕΝΤΡΙΚΟ ΣΧΟΛΕΙΟ</a:t>
            </a:r>
            <a:endParaRPr lang="el-GR" b="1" dirty="0"/>
          </a:p>
        </p:txBody>
      </p:sp>
      <p:sp>
        <p:nvSpPr>
          <p:cNvPr id="17" name="16 - TextBox"/>
          <p:cNvSpPr txBox="1"/>
          <p:nvPr/>
        </p:nvSpPr>
        <p:spPr>
          <a:xfrm>
            <a:off x="2699792" y="342900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ΟΡΦΑΝΟΤΡΟΦΕΙΟ</a:t>
            </a:r>
            <a:endParaRPr lang="el-GR" b="1" dirty="0"/>
          </a:p>
        </p:txBody>
      </p:sp>
      <p:sp>
        <p:nvSpPr>
          <p:cNvPr id="18" name="17 - TextBox"/>
          <p:cNvSpPr txBox="1"/>
          <p:nvPr/>
        </p:nvSpPr>
        <p:spPr>
          <a:xfrm>
            <a:off x="2627784" y="6093296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ΜΑΘΗΜΑ ΣΕ ΑΛΛΗΛΟΔΙΔΑΚΤΙΚΟ ΣΧΟΛΕΙΟ</a:t>
            </a:r>
            <a:endParaRPr lang="el-GR" b="1" dirty="0"/>
          </a:p>
        </p:txBody>
      </p:sp>
      <p:sp>
        <p:nvSpPr>
          <p:cNvPr id="19" name="18 - TextBox"/>
          <p:cNvSpPr txBox="1"/>
          <p:nvPr/>
        </p:nvSpPr>
        <p:spPr>
          <a:xfrm>
            <a:off x="0" y="5877272"/>
            <a:ext cx="2411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ΒΙΒΛΙΟ ΑΛΛΗΛΟΔΙΔΑΚΤΙΚΟΥ ΣΧΟΛΕΙΟΥ</a:t>
            </a:r>
            <a:endParaRPr lang="el-GR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14</Words>
  <Application>Microsoft Office PowerPoint</Application>
  <PresentationFormat>Προβολή στην οθόνη (4:3)</PresentationFormat>
  <Paragraphs>5</Paragraphs>
  <Slides>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</vt:i4>
      </vt:variant>
    </vt:vector>
  </HeadingPairs>
  <TitlesOfParts>
    <vt:vector size="2" baseType="lpstr">
      <vt:lpstr>Θέμα του Office</vt:lpstr>
      <vt:lpstr>ΜΕΤΡΑ ΓΙΑ ΤΗΝ ΕΚΠΑΙΔΕΥΣΗ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ΟΙ ΔΙΠΛΩΜΑΤΙΚΕΣ ΙΚΑΝΟΤΗΤΕΣ ΤΟΥ ΚΑΠΟΔΙΣΤΡΙΑ – ΜΑΧΗ ΤΗΣ ΠΕΤΡΑΣ</dc:title>
  <dc:creator>USER</dc:creator>
  <cp:lastModifiedBy>USER</cp:lastModifiedBy>
  <cp:revision>2</cp:revision>
  <dcterms:created xsi:type="dcterms:W3CDTF">2024-02-25T07:49:30Z</dcterms:created>
  <dcterms:modified xsi:type="dcterms:W3CDTF">2024-02-25T08:10:23Z</dcterms:modified>
</cp:coreProperties>
</file>